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CCAF1-2E89-C945-A5EF-80D2B1B49994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12656-59B4-6D45-9CC9-413A83034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</a:t>
            </a:r>
            <a:r>
              <a:rPr lang="en-US" baseline="0" dirty="0" smtClean="0"/>
              <a:t> this? </a:t>
            </a:r>
            <a:br>
              <a:rPr lang="en-US" baseline="0" dirty="0" smtClean="0"/>
            </a:br>
            <a:r>
              <a:rPr lang="en-US" baseline="0" dirty="0" smtClean="0"/>
              <a:t>A citation yes.</a:t>
            </a:r>
          </a:p>
          <a:p>
            <a:r>
              <a:rPr lang="en-US" baseline="0" dirty="0" smtClean="0"/>
              <a:t>But also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7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actually</a:t>
            </a:r>
            <a:r>
              <a:rPr lang="en-US" baseline="0" dirty="0" smtClean="0"/>
              <a:t> hidden metadata behind a lot of the pages you see on the internet.</a:t>
            </a:r>
            <a:br>
              <a:rPr lang="en-US" baseline="0" dirty="0" smtClean="0"/>
            </a:br>
            <a:r>
              <a:rPr lang="en-US" baseline="0" dirty="0" smtClean="0"/>
              <a:t>Remember TEI? Contextual information that often gets hidden from people?</a:t>
            </a:r>
            <a:br>
              <a:rPr lang="en-US" baseline="0" dirty="0" smtClean="0"/>
            </a:br>
            <a:r>
              <a:rPr lang="en-US" baseline="0" dirty="0" err="1" smtClean="0"/>
              <a:t>Zotero</a:t>
            </a:r>
            <a:r>
              <a:rPr lang="en-US" baseline="0" dirty="0" smtClean="0"/>
              <a:t> works on the basis of something called </a:t>
            </a:r>
            <a:r>
              <a:rPr lang="en-US" baseline="0" dirty="0" err="1" smtClean="0"/>
              <a:t>COinS</a:t>
            </a:r>
            <a:r>
              <a:rPr lang="en-US" baseline="0" dirty="0" smtClean="0"/>
              <a:t> metadata.</a:t>
            </a:r>
          </a:p>
          <a:p>
            <a:r>
              <a:rPr lang="en-US" baseline="0" dirty="0" smtClean="0"/>
              <a:t>You don’t see it, and it usually doesn’t affect your life. But that metadata is there, hiding and waiting to be used.</a:t>
            </a:r>
            <a:br>
              <a:rPr lang="en-US" baseline="0" dirty="0" smtClean="0"/>
            </a:br>
            <a:r>
              <a:rPr lang="en-US" baseline="0" dirty="0" err="1" smtClean="0"/>
              <a:t>Zotero</a:t>
            </a:r>
            <a:r>
              <a:rPr lang="en-US" baseline="0" dirty="0" smtClean="0"/>
              <a:t> can scrape it, or pull it down for you to work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6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Garbage in Garbage out. This has to be cleaned up!</a:t>
            </a:r>
            <a:br>
              <a:rPr lang="en-US" dirty="0" smtClean="0"/>
            </a:br>
            <a:r>
              <a:rPr lang="en-US" dirty="0" smtClean="0"/>
              <a:t>Not</a:t>
            </a:r>
            <a:r>
              <a:rPr lang="en-US" baseline="0" dirty="0" smtClean="0"/>
              <a:t> going to get rid of everything, but it will help.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3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</a:p>
          <a:p>
            <a:r>
              <a:rPr lang="en-US" dirty="0" smtClean="0"/>
              <a:t>If they’re using something other than Word 2011, I’d suggest just following as I go</a:t>
            </a:r>
            <a:r>
              <a:rPr lang="en-US" baseline="0" dirty="0" smtClean="0"/>
              <a:t> through to see what we’re trying to do. </a:t>
            </a:r>
            <a:br>
              <a:rPr lang="en-US" baseline="0" dirty="0" smtClean="0"/>
            </a:br>
            <a:r>
              <a:rPr lang="en-US" baseline="0" dirty="0" smtClean="0"/>
              <a:t>Then Sarah and I can get you sorted after.</a:t>
            </a:r>
            <a:endParaRPr lang="en-US" dirty="0" smtClean="0"/>
          </a:p>
          <a:p>
            <a:r>
              <a:rPr lang="en-US" dirty="0" smtClean="0"/>
              <a:t>Doing this step</a:t>
            </a:r>
            <a:r>
              <a:rPr lang="en-US" baseline="0" dirty="0" smtClean="0"/>
              <a:t> adds a </a:t>
            </a:r>
            <a:r>
              <a:rPr lang="en-US" baseline="0" dirty="0" err="1" smtClean="0"/>
              <a:t>zotero</a:t>
            </a:r>
            <a:r>
              <a:rPr lang="en-US" baseline="0" dirty="0" smtClean="0"/>
              <a:t> menu to every </a:t>
            </a:r>
            <a:r>
              <a:rPr lang="en-US" baseline="0" dirty="0" err="1" smtClean="0"/>
              <a:t>microsoft</a:t>
            </a:r>
            <a:r>
              <a:rPr lang="en-US" baseline="0" dirty="0" smtClean="0"/>
              <a:t> word document that you open. Let’s open one to see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here is our new</a:t>
            </a:r>
            <a:r>
              <a:rPr lang="en-US" baseline="0" dirty="0" smtClean="0"/>
              <a:t> menu with lots of options!</a:t>
            </a:r>
          </a:p>
          <a:p>
            <a:r>
              <a:rPr lang="en-US" baseline="0" dirty="0" smtClean="0"/>
              <a:t>First let’s type an example sentence out in our document.</a:t>
            </a:r>
          </a:p>
          <a:p>
            <a:r>
              <a:rPr lang="en-US" baseline="0" dirty="0" smtClean="0"/>
              <a:t>Go to the menu and click Add Citation – the first part of the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3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Pulls up this. We’re going to click MLA because I’m turning</a:t>
            </a:r>
            <a:r>
              <a:rPr lang="en-US" baseline="0" dirty="0" smtClean="0"/>
              <a:t> you all into English majors.</a:t>
            </a:r>
          </a:p>
          <a:p>
            <a:r>
              <a:rPr lang="en-US" baseline="0" dirty="0" smtClean="0"/>
              <a:t>Hit accept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bring up this menu. Typing part of your metadata will bring it up. Let’s do Crone.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00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</a:t>
            </a:r>
            <a:r>
              <a:rPr lang="en-US" baseline="0" dirty="0" smtClean="0"/>
              <a:t>k the citation to bring up more options. Let’s add some page numbers. Hit return.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2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Look! Magic! </a:t>
            </a:r>
            <a:r>
              <a:rPr lang="en-US" dirty="0" err="1" smtClean="0"/>
              <a:t>Zotero</a:t>
            </a:r>
            <a:r>
              <a:rPr lang="en-US" baseline="0" dirty="0" smtClean="0"/>
              <a:t> will spit the citation out for you all formatted.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5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working until you get something like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41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mentality pervades all parts of </a:t>
            </a:r>
            <a:r>
              <a:rPr lang="en-US" smtClean="0"/>
              <a:t>Zotero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30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9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would they describe their relationships with citations like these?</a:t>
            </a:r>
            <a:br>
              <a:rPr lang="en-US" baseline="0" dirty="0" smtClean="0"/>
            </a:br>
            <a:r>
              <a:rPr lang="en-US" baseline="0" dirty="0" smtClean="0"/>
              <a:t>Terrible?</a:t>
            </a:r>
            <a:br>
              <a:rPr lang="en-US" baseline="0" dirty="0" smtClean="0"/>
            </a:br>
            <a:r>
              <a:rPr lang="en-US" baseline="0" dirty="0" smtClean="0"/>
              <a:t>How do they go about putting them together?</a:t>
            </a:r>
          </a:p>
          <a:p>
            <a:r>
              <a:rPr lang="en-US" baseline="0" dirty="0" smtClean="0"/>
              <a:t>By hand? Anyone use </a:t>
            </a:r>
            <a:r>
              <a:rPr lang="en-US" baseline="0" dirty="0" err="1" smtClean="0"/>
              <a:t>Easybib</a:t>
            </a:r>
            <a:r>
              <a:rPr lang="en-US" baseline="0" dirty="0" smtClean="0"/>
              <a:t> or some other citation manager?</a:t>
            </a:r>
          </a:p>
          <a:p>
            <a:r>
              <a:rPr lang="en-US" baseline="0" dirty="0" smtClean="0"/>
              <a:t>Why?</a:t>
            </a:r>
            <a:endParaRPr lang="en-US" dirty="0" smtClean="0"/>
          </a:p>
          <a:p>
            <a:r>
              <a:rPr lang="en-US" dirty="0" smtClean="0"/>
              <a:t>We’re going to think about how these</a:t>
            </a:r>
            <a:r>
              <a:rPr lang="en-US" baseline="0" dirty="0" smtClean="0"/>
              <a:t> work. </a:t>
            </a:r>
            <a:r>
              <a:rPr lang="en-US" dirty="0" smtClean="0"/>
              <a:t>It’s also a formula. And</a:t>
            </a:r>
            <a:r>
              <a:rPr lang="en-US" baseline="0" dirty="0" smtClean="0"/>
              <a:t> if we know the </a:t>
            </a:r>
            <a:r>
              <a:rPr lang="en-US" baseline="0" dirty="0" err="1" smtClean="0"/>
              <a:t>fomula</a:t>
            </a:r>
            <a:r>
              <a:rPr lang="en-US" baseline="0" dirty="0" smtClean="0"/>
              <a:t> for putting together a citation, we can then replicate it just from the metadata. </a:t>
            </a:r>
          </a:p>
          <a:p>
            <a:r>
              <a:rPr lang="en-US" baseline="0" dirty="0" smtClean="0"/>
              <a:t>And what have we learned – METADATA IS EVERYWHERE.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 the</a:t>
            </a:r>
            <a:r>
              <a:rPr lang="en-US" baseline="0" dirty="0" smtClean="0"/>
              <a:t> download button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0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zotero</a:t>
            </a:r>
            <a:r>
              <a:rPr lang="en-US" dirty="0" smtClean="0"/>
              <a:t> standalone. Runs out of </a:t>
            </a:r>
            <a:r>
              <a:rPr lang="en-US" dirty="0" err="1" smtClean="0"/>
              <a:t>firefox</a:t>
            </a:r>
            <a:r>
              <a:rPr lang="en-US" dirty="0" smtClean="0"/>
              <a:t>,</a:t>
            </a:r>
            <a:r>
              <a:rPr lang="en-US" baseline="0" dirty="0" smtClean="0"/>
              <a:t> but standalone is handy to have. Also download whatever browser extensions for the browsers you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0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Walk through the various</a:t>
            </a:r>
            <a:r>
              <a:rPr lang="en-US" baseline="0" dirty="0" smtClean="0"/>
              <a:t> elements. It collects all the different items that you work with for your research. </a:t>
            </a:r>
          </a:p>
          <a:p>
            <a:r>
              <a:rPr lang="en-US" baseline="0" dirty="0" smtClean="0"/>
              <a:t>Metadata on the right.</a:t>
            </a:r>
          </a:p>
          <a:p>
            <a:r>
              <a:rPr lang="en-US" baseline="0" dirty="0" smtClean="0"/>
              <a:t>Items in the middle</a:t>
            </a:r>
          </a:p>
          <a:p>
            <a:r>
              <a:rPr lang="en-US" baseline="0" dirty="0" smtClean="0"/>
              <a:t>Organize your research on the left.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Basically today is about helping them help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7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have something like this?</a:t>
            </a:r>
          </a:p>
          <a:p>
            <a:r>
              <a:rPr lang="en-US" dirty="0" err="1" smtClean="0"/>
              <a:t>Zotero</a:t>
            </a:r>
            <a:r>
              <a:rPr lang="en-US" baseline="0" dirty="0" smtClean="0"/>
              <a:t> now knows about our citation. But there are two other ways to enter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an ISBN</a:t>
            </a:r>
            <a:r>
              <a:rPr lang="en-US" baseline="0" dirty="0" smtClean="0"/>
              <a:t>?</a:t>
            </a:r>
          </a:p>
          <a:p>
            <a:r>
              <a:rPr lang="en-US" dirty="0" smtClean="0"/>
              <a:t>International Standard Book Number (ISBN)</a:t>
            </a:r>
          </a:p>
          <a:p>
            <a:r>
              <a:rPr lang="en-US" dirty="0" smtClean="0"/>
              <a:t>Like a social security number for a</a:t>
            </a:r>
            <a:r>
              <a:rPr lang="en-US" baseline="0" dirty="0" smtClean="0"/>
              <a:t> book. If we know that they’re meant to be unique, we could theoretically pull the info for that book, right?</a:t>
            </a:r>
            <a:br>
              <a:rPr lang="en-US" baseline="0" dirty="0" smtClean="0"/>
            </a:br>
            <a:r>
              <a:rPr lang="en-US" baseline="0" dirty="0" err="1" smtClean="0"/>
              <a:t>Zotero</a:t>
            </a:r>
            <a:r>
              <a:rPr lang="en-US" baseline="0" dirty="0" smtClean="0"/>
              <a:t> can do that!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13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get something like this?</a:t>
            </a:r>
            <a:br>
              <a:rPr lang="en-US" dirty="0" smtClean="0"/>
            </a:br>
            <a:r>
              <a:rPr lang="en-US" dirty="0" smtClean="0"/>
              <a:t>Any comments</a:t>
            </a:r>
            <a:r>
              <a:rPr lang="en-US" baseline="0" dirty="0" smtClean="0"/>
              <a:t> about it?</a:t>
            </a:r>
            <a:br>
              <a:rPr lang="en-US" baseline="0" dirty="0" smtClean="0"/>
            </a:br>
            <a:r>
              <a:rPr lang="en-US" baseline="0" dirty="0" smtClean="0"/>
              <a:t>Looks a little messy! We might need to clean up parts of it. Look at the title, for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12656-59B4-6D45-9CC9-413A83034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9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7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7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3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2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5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8AEDA-2E16-704C-8192-675DDBB5D1BE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FBDB-7B64-074A-8DA7-8C8797C39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2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search/type/group" TargetMode="External"/><Relationship Id="rId4" Type="http://schemas.openxmlformats.org/officeDocument/2006/relationships/hyperlink" Target="https://www.zotero.org/groups/digital_humani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Zotero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98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367"/>
            <a:ext cx="9144000" cy="49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6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way – Enter Manually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Pull up the Amazon page for Rosalind Crone's </a:t>
            </a:r>
            <a:r>
              <a:rPr lang="en-US" i="1" dirty="0" smtClean="0"/>
              <a:t>Violent Victorians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Add a book.</a:t>
            </a:r>
          </a:p>
          <a:p>
            <a:r>
              <a:rPr lang="en-US" dirty="0" smtClean="0"/>
              <a:t>Enter the metadata</a:t>
            </a:r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61" y="2824250"/>
            <a:ext cx="3855039" cy="27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06" y="1621018"/>
            <a:ext cx="4047789" cy="50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3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Way - ISBN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9144000" cy="26943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799" y="5715349"/>
            <a:ext cx="889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Find and enter the ISBN for Spectacular Realities by Vanessa Schwartz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880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15" y="921447"/>
            <a:ext cx="4391970" cy="54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Way – Web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Visit Amazon Page for  </a:t>
            </a:r>
            <a:r>
              <a:rPr lang="en-US" i="1" dirty="0" smtClean="0"/>
              <a:t>Sara </a:t>
            </a:r>
            <a:r>
              <a:rPr lang="en-US" i="1" dirty="0" err="1" smtClean="0"/>
              <a:t>Baartman</a:t>
            </a:r>
            <a:r>
              <a:rPr lang="en-US" i="1" dirty="0" smtClean="0"/>
              <a:t> and the Hottentot Venus: A Ghost Story and a Biography</a:t>
            </a:r>
          </a:p>
          <a:p>
            <a:r>
              <a:rPr lang="en-US" dirty="0" smtClean="0"/>
              <a:t>Click the </a:t>
            </a:r>
            <a:r>
              <a:rPr lang="en-US" dirty="0" err="1" smtClean="0"/>
              <a:t>Zotero</a:t>
            </a:r>
            <a:r>
              <a:rPr lang="en-US" dirty="0" smtClean="0"/>
              <a:t> looking button in your web extensions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4752578"/>
            <a:ext cx="6578600" cy="7620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559017" y="3977348"/>
            <a:ext cx="467852" cy="65175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5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023" y="1133542"/>
            <a:ext cx="445478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Now…Magic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uses Microsoft Word?</a:t>
            </a:r>
            <a:endParaRPr lang="en-US" dirty="0"/>
          </a:p>
          <a:p>
            <a:r>
              <a:rPr lang="en-US" dirty="0" smtClean="0"/>
              <a:t>What versions?</a:t>
            </a:r>
          </a:p>
          <a:p>
            <a:r>
              <a:rPr lang="en-US" dirty="0" smtClean="0"/>
              <a:t>Any other kind of text editing software?</a:t>
            </a:r>
          </a:p>
          <a:p>
            <a:r>
              <a:rPr lang="en-US" dirty="0" smtClean="0"/>
              <a:t>Might cause problems, but we can sort them out!</a:t>
            </a:r>
          </a:p>
          <a:p>
            <a:r>
              <a:rPr lang="en-US" dirty="0" smtClean="0"/>
              <a:t>First, go to </a:t>
            </a:r>
            <a:r>
              <a:rPr lang="en-US" dirty="0" err="1" smtClean="0"/>
              <a:t>Zotero</a:t>
            </a:r>
            <a:r>
              <a:rPr lang="en-US" dirty="0" smtClean="0"/>
              <a:t> &gt; Preferences &gt; Cite &gt; “Install Microsoft Word Add-in”</a:t>
            </a:r>
          </a:p>
          <a:p>
            <a:r>
              <a:rPr lang="en-US" dirty="0" smtClean="0"/>
              <a:t>Second, open Microsoft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0400"/>
            <a:ext cx="9144000" cy="29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1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0"/>
            <a:ext cx="8254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us context for the information</a:t>
            </a:r>
          </a:p>
          <a:p>
            <a:r>
              <a:rPr lang="en-US" dirty="0" smtClean="0"/>
              <a:t>Those contexts are created by people</a:t>
            </a:r>
          </a:p>
          <a:p>
            <a:r>
              <a:rPr lang="en-US" dirty="0" smtClean="0"/>
              <a:t>Metadata is an interpretative decision</a:t>
            </a:r>
          </a:p>
          <a:p>
            <a:endParaRPr lang="en-US" dirty="0"/>
          </a:p>
          <a:p>
            <a:r>
              <a:rPr lang="en-US" dirty="0" smtClean="0"/>
              <a:t>Black Lives Matter Library of Congress Subject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56" y="1888395"/>
            <a:ext cx="6403888" cy="41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1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9800"/>
            <a:ext cx="9144000" cy="2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7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Keyboard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'ctrl + option + a' will add a new citation.</a:t>
            </a:r>
          </a:p>
          <a:p>
            <a:r>
              <a:rPr lang="en-US" dirty="0" smtClean="0"/>
              <a:t>'arrow keys' allow you to highlight particular objects from the </a:t>
            </a:r>
            <a:r>
              <a:rPr lang="en-US" dirty="0" err="1" smtClean="0"/>
              <a:t>Zotero</a:t>
            </a:r>
            <a:r>
              <a:rPr lang="en-US" dirty="0" smtClean="0"/>
              <a:t> search when inputting a citation</a:t>
            </a:r>
          </a:p>
          <a:p>
            <a:r>
              <a:rPr lang="en-US" dirty="0" smtClean="0"/>
              <a:t>'return' selects a particular citation.</a:t>
            </a:r>
          </a:p>
          <a:p>
            <a:r>
              <a:rPr lang="en-US" dirty="0" smtClean="0"/>
              <a:t>'</a:t>
            </a:r>
            <a:r>
              <a:rPr lang="en-US" dirty="0" err="1" smtClean="0"/>
              <a:t>cmd</a:t>
            </a:r>
            <a:r>
              <a:rPr lang="en-US" dirty="0" smtClean="0"/>
              <a:t> + down arrow' will bring up additional options like adding page numbers once you have a citation selected in the add citation input field.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</a:t>
            </a:r>
            <a:r>
              <a:rPr lang="en-US" dirty="0" err="1" smtClean="0"/>
              <a:t>Zotero</a:t>
            </a:r>
            <a:r>
              <a:rPr lang="en-US" dirty="0" smtClean="0"/>
              <a:t> menu &gt; “Add Bibliography”</a:t>
            </a:r>
          </a:p>
          <a:p>
            <a:r>
              <a:rPr lang="en-US" dirty="0" smtClean="0"/>
              <a:t>Add a few more citations.</a:t>
            </a:r>
          </a:p>
          <a:p>
            <a:r>
              <a:rPr lang="en-US" dirty="0" smtClean="0"/>
              <a:t>Note how they automatically update.</a:t>
            </a:r>
          </a:p>
        </p:txBody>
      </p:sp>
    </p:spTree>
    <p:extLst>
      <p:ext uri="{BB962C8B-B14F-4D97-AF65-F5344CB8AC3E}">
        <p14:creationId xmlns:p14="http://schemas.microsoft.com/office/powerpoint/2010/main" val="36962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571" y="274638"/>
            <a:ext cx="9264571" cy="62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36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Access – usually refers to research materials</a:t>
            </a:r>
          </a:p>
          <a:p>
            <a:r>
              <a:rPr lang="en-US" dirty="0" smtClean="0"/>
              <a:t>Open Source – refers to software.</a:t>
            </a:r>
          </a:p>
          <a:p>
            <a:pPr lvl="1"/>
            <a:r>
              <a:rPr lang="en-US" dirty="0" smtClean="0"/>
              <a:t>Code is available.</a:t>
            </a:r>
          </a:p>
          <a:p>
            <a:pPr lvl="1"/>
            <a:r>
              <a:rPr lang="en-US" dirty="0" smtClean="0"/>
              <a:t>Anyone can add to it.</a:t>
            </a:r>
          </a:p>
          <a:p>
            <a:pPr lvl="1"/>
            <a:r>
              <a:rPr lang="en-US" dirty="0" smtClean="0"/>
              <a:t>Community of people working on a product for the public good.</a:t>
            </a:r>
          </a:p>
          <a:p>
            <a:pPr lvl="1"/>
            <a:r>
              <a:rPr lang="en-US" dirty="0" smtClean="0"/>
              <a:t>Contrast with something like Microsoft Word, which only the people at Microsoft can work 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Zotero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https://www.zotero.org/search/type/group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https://www.zotero.org/groups/digital_humanities</a:t>
            </a:r>
            <a:endParaRPr lang="en-US" dirty="0" smtClean="0"/>
          </a:p>
          <a:p>
            <a:r>
              <a:rPr lang="en-US" dirty="0" err="1" smtClean="0"/>
              <a:t>Zotero</a:t>
            </a:r>
            <a:r>
              <a:rPr lang="en-US" dirty="0" smtClean="0"/>
              <a:t> </a:t>
            </a:r>
            <a:r>
              <a:rPr lang="en-US" dirty="0" smtClean="0"/>
              <a:t>collects and shares your bibliographies.</a:t>
            </a:r>
          </a:p>
          <a:p>
            <a:r>
              <a:rPr lang="en-US" dirty="0" smtClean="0"/>
              <a:t>Groups are a way to distribute resources among others.</a:t>
            </a:r>
          </a:p>
          <a:p>
            <a:r>
              <a:rPr lang="en-US" dirty="0" smtClean="0"/>
              <a:t>Like a personalized, </a:t>
            </a:r>
            <a:r>
              <a:rPr lang="en-US" smtClean="0"/>
              <a:t>public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8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You Use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Grocery Store</a:t>
            </a:r>
          </a:p>
          <a:p>
            <a:r>
              <a:rPr lang="en-US" dirty="0" smtClean="0"/>
              <a:t>Library</a:t>
            </a:r>
          </a:p>
          <a:p>
            <a:r>
              <a:rPr lang="en-US" dirty="0" smtClean="0"/>
              <a:t>Movie Store</a:t>
            </a:r>
          </a:p>
          <a:p>
            <a:r>
              <a:rPr lang="en-US" dirty="0" smtClean="0"/>
              <a:t>Any others?</a:t>
            </a:r>
          </a:p>
        </p:txBody>
      </p:sp>
    </p:spTree>
    <p:extLst>
      <p:ext uri="{BB962C8B-B14F-4D97-AF65-F5344CB8AC3E}">
        <p14:creationId xmlns:p14="http://schemas.microsoft.com/office/powerpoint/2010/main" val="433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Doyle, Arthur Conan. “A Scandal in Bohemia.” Sherlock Holmes: Selected Stories. Ed. Barry McCrea. Oxford: Oxford University Press, 2014. Print. Oxford World’s Classics.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4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Sherlock Holmes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Book Section</a:t>
            </a:r>
          </a:p>
          <a:p>
            <a:r>
              <a:rPr lang="en-US" dirty="0" smtClean="0"/>
              <a:t>Author: Doyle, Arthur Conan </a:t>
            </a:r>
          </a:p>
          <a:p>
            <a:r>
              <a:rPr lang="en-US" dirty="0" smtClean="0"/>
              <a:t>Title: A Scandal in Bohemia</a:t>
            </a:r>
          </a:p>
          <a:p>
            <a:r>
              <a:rPr lang="en-US" dirty="0" smtClean="0"/>
              <a:t>Book: Sherlock Holmes: Selected Stories </a:t>
            </a:r>
          </a:p>
          <a:p>
            <a:r>
              <a:rPr lang="en-US" dirty="0" smtClean="0"/>
              <a:t>Editor: Barry McCrea</a:t>
            </a:r>
          </a:p>
          <a:p>
            <a:r>
              <a:rPr lang="en-US" dirty="0" smtClean="0"/>
              <a:t>Location: Oxford</a:t>
            </a:r>
          </a:p>
          <a:p>
            <a:r>
              <a:rPr lang="en-US" dirty="0" smtClean="0"/>
              <a:t>Publisher: Oxford University Press</a:t>
            </a:r>
          </a:p>
          <a:p>
            <a:r>
              <a:rPr lang="en-US" dirty="0" smtClean="0"/>
              <a:t>Date: 2014 </a:t>
            </a:r>
          </a:p>
          <a:p>
            <a:r>
              <a:rPr lang="en-US" dirty="0" smtClean="0"/>
              <a:t>Format: Print</a:t>
            </a:r>
          </a:p>
          <a:p>
            <a:r>
              <a:rPr lang="en-US" dirty="0" smtClean="0"/>
              <a:t>Series: Oxford World’s Classics.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Doyle, Arthur Conan. “A Scandal in Bohemia.” Sherlock Holmes: Selected Stories. Ed. Barry McCrea. Oxford: Oxford University Press, 2014. Print. Oxford World’s Classics.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3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 are a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Author. Title. Book. Editor. Location: Publisher, Data. Format. Series.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647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Zotero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4" y="1417638"/>
            <a:ext cx="8275173" cy="47322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0571" y="6382971"/>
            <a:ext cx="252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www.zotero.org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3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800"/>
            <a:ext cx="9144000" cy="59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1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863</Words>
  <Application>Microsoft Macintosh PowerPoint</Application>
  <PresentationFormat>On-screen Show (4:3)</PresentationFormat>
  <Paragraphs>121</Paragraphs>
  <Slides>27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Zotero</vt:lpstr>
      <vt:lpstr>Metadata</vt:lpstr>
      <vt:lpstr>When Do You Use Metadata</vt:lpstr>
      <vt:lpstr>PowerPoint Presentation</vt:lpstr>
      <vt:lpstr>Sherlock Holmes Metadata</vt:lpstr>
      <vt:lpstr>PowerPoint Presentation</vt:lpstr>
      <vt:lpstr>Citations are a Formula</vt:lpstr>
      <vt:lpstr>Zotero</vt:lpstr>
      <vt:lpstr>PowerPoint Presentation</vt:lpstr>
      <vt:lpstr>PowerPoint Presentation</vt:lpstr>
      <vt:lpstr>First way – Enter Manually</vt:lpstr>
      <vt:lpstr>PowerPoint Presentation</vt:lpstr>
      <vt:lpstr>Second Way - ISBN</vt:lpstr>
      <vt:lpstr>PowerPoint Presentation</vt:lpstr>
      <vt:lpstr>Third Way – Web Scraping</vt:lpstr>
      <vt:lpstr>PowerPoint Presentation</vt:lpstr>
      <vt:lpstr>Now…Magic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Keyboard Shortcuts</vt:lpstr>
      <vt:lpstr>Adding a Bibliography</vt:lpstr>
      <vt:lpstr>PowerPoint Presentation</vt:lpstr>
      <vt:lpstr>PowerPoint Presentation</vt:lpstr>
      <vt:lpstr>Zotero Groups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Zotero</dc:title>
  <dc:creator>Brandon</dc:creator>
  <cp:lastModifiedBy>Brandon</cp:lastModifiedBy>
  <cp:revision>12</cp:revision>
  <dcterms:created xsi:type="dcterms:W3CDTF">2016-10-07T14:26:51Z</dcterms:created>
  <dcterms:modified xsi:type="dcterms:W3CDTF">2016-10-07T17:23:13Z</dcterms:modified>
</cp:coreProperties>
</file>